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76" r:id="rId2"/>
    <p:sldId id="267" r:id="rId3"/>
    <p:sldId id="269" r:id="rId4"/>
    <p:sldId id="313" r:id="rId5"/>
    <p:sldId id="312" r:id="rId6"/>
    <p:sldId id="314" r:id="rId7"/>
    <p:sldId id="315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" autoAdjust="0"/>
    <p:restoredTop sz="94762"/>
  </p:normalViewPr>
  <p:slideViewPr>
    <p:cSldViewPr snapToGrid="0" snapToObjects="1">
      <p:cViewPr varScale="1">
        <p:scale>
          <a:sx n="113" d="100"/>
          <a:sy n="113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9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DB2FA-6FC3-1C45-8AB4-98743B9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852781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ja-JP" altLang="en-US" sz="4400" dirty="0" smtClean="0">
                <a:solidFill>
                  <a:schemeClr val="bg1"/>
                </a:solidFill>
              </a:rPr>
              <a:t>設計</a:t>
            </a:r>
            <a:r>
              <a:rPr lang="zh-TW" altLang="en-US" sz="4400" dirty="0" smtClean="0">
                <a:solidFill>
                  <a:schemeClr val="bg1"/>
                </a:solidFill>
              </a:rPr>
              <a:t>展示</a:t>
            </a:r>
            <a:r>
              <a:rPr lang="ja-JP" altLang="en-US" sz="4400" dirty="0" smtClean="0">
                <a:solidFill>
                  <a:schemeClr val="bg1"/>
                </a:solidFill>
              </a:rPr>
              <a:t>： </a:t>
            </a:r>
            <a:r>
              <a:rPr lang="ja-JP" altLang="en-US" sz="4400" dirty="0">
                <a:solidFill>
                  <a:schemeClr val="bg1"/>
                </a:solidFill>
              </a:rPr>
              <a:t>作品展示技巧
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7DA58E6-071A-994E-B1BD-9D1571E82B2E}"/>
              </a:ext>
            </a:extLst>
          </p:cNvPr>
          <p:cNvSpPr txBox="1">
            <a:spLocks/>
          </p:cNvSpPr>
          <p:nvPr/>
        </p:nvSpPr>
        <p:spPr>
          <a:xfrm>
            <a:off x="1446517" y="1978658"/>
            <a:ext cx="9144000" cy="8360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第四章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0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men posing for a picture&#10;&#10;Description automatically generated">
            <a:extLst>
              <a:ext uri="{FF2B5EF4-FFF2-40B4-BE49-F238E27FC236}">
                <a16:creationId xmlns:a16="http://schemas.microsoft.com/office/drawing/2014/main" id="{64F36B91-8459-9741-BB8F-A3CC37ACD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4" y="620486"/>
            <a:ext cx="5344886" cy="4062547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時裝作品展示</a:t>
            </a:r>
            <a:endParaRPr lang="en-HK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9293E5-0FCA-644C-BCAB-DB409E4ABE2E}"/>
              </a:ext>
            </a:extLst>
          </p:cNvPr>
          <p:cNvSpPr/>
          <p:nvPr/>
        </p:nvSpPr>
        <p:spPr>
          <a:xfrm>
            <a:off x="20" y="6473738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ja-JP" altLang="en-US" sz="1200" i="1">
                <a:solidFill>
                  <a:schemeClr val="bg1"/>
                </a:solidFill>
              </a:rPr>
              <a:t>時裝系列插圖由</a:t>
            </a:r>
            <a:r>
              <a:rPr lang="en-US" altLang="ja-JP" sz="1200" i="1" dirty="0">
                <a:solidFill>
                  <a:schemeClr val="bg1"/>
                </a:solidFill>
              </a:rPr>
              <a:t>Haylee Wong</a:t>
            </a:r>
            <a:r>
              <a:rPr lang="ja-JP" altLang="en-US" sz="1200" i="1">
                <a:solidFill>
                  <a:schemeClr val="bg1"/>
                </a:solidFill>
              </a:rPr>
              <a:t>，</a:t>
            </a:r>
            <a:r>
              <a:rPr lang="en-US" altLang="ja-JP" sz="1200" i="1" dirty="0">
                <a:solidFill>
                  <a:schemeClr val="bg1"/>
                </a:solidFill>
              </a:rPr>
              <a:t>2016</a:t>
            </a:r>
            <a:r>
              <a:rPr lang="ja-JP" altLang="en-US" sz="1200" i="1">
                <a:solidFill>
                  <a:schemeClr val="bg1"/>
                </a:solidFill>
              </a:rPr>
              <a:t>年（職業訓練局校友）
</a:t>
            </a:r>
            <a:endParaRPr lang="en-HK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1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DFD682-2191-7341-93D6-DC1A1DEE2039}"/>
              </a:ext>
            </a:extLst>
          </p:cNvPr>
          <p:cNvSpPr txBox="1">
            <a:spLocks/>
          </p:cNvSpPr>
          <p:nvPr/>
        </p:nvSpPr>
        <p:spPr>
          <a:xfrm>
            <a:off x="738998" y="1507592"/>
            <a:ext cx="9193518" cy="17276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/>
              <a:t>意念展示</a:t>
            </a:r>
            <a:r>
              <a:rPr lang="en-US" altLang="ja-JP" sz="3200" dirty="0" smtClean="0"/>
              <a:t>/</a:t>
            </a:r>
            <a:r>
              <a:rPr lang="ja-JP" altLang="en-US" sz="3200" dirty="0"/>
              <a:t>主題</a:t>
            </a:r>
            <a:r>
              <a:rPr lang="en-US" altLang="ja-JP" sz="3200" dirty="0"/>
              <a:t>/</a:t>
            </a:r>
            <a:r>
              <a:rPr lang="ja-JP" altLang="en-US" sz="3200" dirty="0"/>
              <a:t>顏色板
</a:t>
            </a:r>
            <a:endParaRPr lang="en-HK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853C64-C000-1246-AA12-C7435AAAFD75}"/>
              </a:ext>
            </a:extLst>
          </p:cNvPr>
          <p:cNvSpPr txBox="1">
            <a:spLocks/>
          </p:cNvSpPr>
          <p:nvPr/>
        </p:nvSpPr>
        <p:spPr>
          <a:xfrm>
            <a:off x="738998" y="3017302"/>
            <a:ext cx="7444843" cy="3428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HK" altLang="en-US" b="1" dirty="0" smtClean="0"/>
              <a:t>以</a:t>
            </a:r>
            <a:r>
              <a:rPr lang="zh-TW" altLang="en-US" b="1" dirty="0"/>
              <a:t>拼貼（剪貼或數碼）製作</a:t>
            </a:r>
            <a:endParaRPr lang="en-US" b="1" dirty="0"/>
          </a:p>
          <a:p>
            <a:pPr lvl="0"/>
            <a:r>
              <a:rPr lang="zh-HK" altLang="en-US" b="1" dirty="0"/>
              <a:t>本質上是時裝設計師的研究結果</a:t>
            </a:r>
            <a:endParaRPr lang="en-US" b="1" dirty="0"/>
          </a:p>
          <a:p>
            <a:pPr lvl="0"/>
            <a:r>
              <a:rPr lang="zh-HK" altLang="en-US" b="1" dirty="0"/>
              <a:t>研究成果的展示版</a:t>
            </a:r>
            <a:endParaRPr lang="en-US" b="1" dirty="0"/>
          </a:p>
          <a:p>
            <a:pPr lvl="0"/>
            <a:r>
              <a:rPr lang="zh-TW" altLang="en-US" b="1" dirty="0"/>
              <a:t>清楚地</a:t>
            </a:r>
            <a:r>
              <a:rPr lang="zh-HK" altLang="en-US" b="1" dirty="0"/>
              <a:t>展示</a:t>
            </a:r>
            <a:r>
              <a:rPr lang="zh-TW" altLang="en-US" b="1" dirty="0"/>
              <a:t>主題、概念、顏色和</a:t>
            </a:r>
            <a:r>
              <a:rPr lang="zh-HK" altLang="en-US" b="1" dirty="0"/>
              <a:t>布</a:t>
            </a:r>
            <a:r>
              <a:rPr lang="zh-TW" altLang="en-US" b="1" dirty="0"/>
              <a:t>料</a:t>
            </a:r>
            <a:endParaRPr lang="en-US" b="1" dirty="0"/>
          </a:p>
          <a:p>
            <a:r>
              <a:rPr lang="zh-HK" altLang="en-US" b="1" dirty="0"/>
              <a:t>使用</a:t>
            </a:r>
            <a:r>
              <a:rPr lang="zh-TW" altLang="en-US" b="1" dirty="0"/>
              <a:t>關鍵詞</a:t>
            </a:r>
            <a:r>
              <a:rPr lang="zh-HK" altLang="en-US" b="1" dirty="0"/>
              <a:t>表達</a:t>
            </a:r>
            <a:r>
              <a:rPr lang="zh-TW" altLang="en-US" b="1" dirty="0"/>
              <a:t>設計意</a:t>
            </a:r>
            <a:r>
              <a:rPr lang="zh-HK" altLang="en-US" b="1" dirty="0"/>
              <a:t>念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047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3F138-5B94-074C-9CBC-EA062FBC097B}"/>
              </a:ext>
            </a:extLst>
          </p:cNvPr>
          <p:cNvSpPr/>
          <p:nvPr/>
        </p:nvSpPr>
        <p:spPr>
          <a:xfrm>
            <a:off x="419878" y="1612018"/>
            <a:ext cx="2763589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意念展示</a:t>
            </a:r>
            <a:r>
              <a:rPr lang="ja-JP" altLang="en-US" sz="2400" b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板</a:t>
            </a:r>
            <a:r>
              <a:rPr lang="ja-JP" altLang="en-US" sz="2400" b="1" dirty="0">
                <a:solidFill>
                  <a:schemeClr val="bg1"/>
                </a:solidFill>
              </a:rPr>
              <a:t>
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dirty="0" smtClean="0"/>
              <a:t>呈現</a:t>
            </a:r>
            <a:r>
              <a:rPr lang="zh-CN" altLang="en-US" dirty="0"/>
              <a:t>設計的關鍵</a:t>
            </a:r>
            <a:r>
              <a:rPr lang="zh-HK" altLang="en-US" dirty="0"/>
              <a:t>意念，</a:t>
            </a:r>
            <a:r>
              <a:rPr lang="zh-CN" altLang="en-US" dirty="0"/>
              <a:t>通常由圖片組成</a:t>
            </a:r>
            <a:r>
              <a:rPr lang="zh-HK" altLang="en-US" dirty="0"/>
              <a:t>，展示感情豐富的顏</a:t>
            </a:r>
            <a:r>
              <a:rPr lang="zh-CN" altLang="en-US" dirty="0"/>
              <a:t>色彩</a:t>
            </a:r>
            <a:r>
              <a:rPr lang="zh-HK" altLang="en-US" dirty="0"/>
              <a:t>、</a:t>
            </a:r>
            <a:r>
              <a:rPr lang="zh-CN" altLang="en-US" dirty="0" smtClean="0"/>
              <a:t>線條</a:t>
            </a:r>
            <a:r>
              <a:rPr lang="zh-HK" altLang="en-US" dirty="0" smtClean="0"/>
              <a:t>、</a:t>
            </a:r>
            <a:r>
              <a:rPr lang="zh-CN" altLang="en-US" dirty="0" smtClean="0"/>
              <a:t>紋理和氛圍</a:t>
            </a:r>
            <a:r>
              <a:rPr lang="zh-HK" altLang="en-US" dirty="0" smtClean="0"/>
              <a:t>。用</a:t>
            </a:r>
            <a:r>
              <a:rPr lang="zh-CN" altLang="en-US" dirty="0" smtClean="0"/>
              <a:t>關鍵詞傳達靈感的主要特徵</a:t>
            </a:r>
            <a:r>
              <a:rPr lang="zh-HK" altLang="en-US" dirty="0" smtClean="0"/>
              <a:t>。</a:t>
            </a:r>
            <a:r>
              <a:rPr lang="ja-JP" altLang="en-US" b="1" dirty="0"/>
              <a:t>
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D4D455-C5D0-A247-B4F8-A54BD7F2AEB9}"/>
              </a:ext>
            </a:extLst>
          </p:cNvPr>
          <p:cNvSpPr/>
          <p:nvPr/>
        </p:nvSpPr>
        <p:spPr>
          <a:xfrm>
            <a:off x="7139194" y="651749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 dirty="0">
                <a:solidFill>
                  <a:schemeClr val="bg1"/>
                </a:solidFill>
              </a:rPr>
              <a:t>相片</a:t>
            </a:r>
            <a:r>
              <a:rPr lang="ja-JP" altLang="en-US" sz="1100" dirty="0" smtClean="0">
                <a:solidFill>
                  <a:schemeClr val="bg1"/>
                </a:solidFill>
              </a:rPr>
              <a:t>由</a:t>
            </a:r>
            <a:r>
              <a:rPr lang="zh-TW" altLang="en-US" sz="1100" dirty="0" smtClean="0">
                <a:solidFill>
                  <a:schemeClr val="bg1"/>
                </a:solidFill>
              </a:rPr>
              <a:t>羊毛標誌公司</a:t>
            </a:r>
            <a:r>
              <a:rPr lang="ja-JP" altLang="en-US" sz="1100" dirty="0" smtClean="0">
                <a:solidFill>
                  <a:schemeClr val="bg1"/>
                </a:solidFill>
              </a:rPr>
              <a:t>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127" y="1612018"/>
            <a:ext cx="4191136" cy="29043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71" y="1612018"/>
            <a:ext cx="4198730" cy="290762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187739" y="4692728"/>
            <a:ext cx="379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/>
              <a:t>Wool4School</a:t>
            </a:r>
            <a:r>
              <a:rPr lang="zh-TW" altLang="en-US" sz="1000" dirty="0"/>
              <a:t>香港學生設計比賽</a:t>
            </a:r>
            <a:r>
              <a:rPr lang="en-US" altLang="zh-TW" sz="1000" dirty="0" smtClean="0"/>
              <a:t>2020</a:t>
            </a:r>
          </a:p>
          <a:p>
            <a:pPr algn="ctr"/>
            <a:r>
              <a:rPr lang="zh-TW" altLang="en-US" sz="1000" dirty="0"/>
              <a:t>高級組</a:t>
            </a:r>
            <a:r>
              <a:rPr lang="zh-TW" altLang="en-US" sz="1000" dirty="0" smtClean="0"/>
              <a:t>冠軍：梁鈺瑩（聖傑靈女子中學</a:t>
            </a:r>
            <a:r>
              <a:rPr lang="zh-TW" altLang="en-US" sz="1000" dirty="0"/>
              <a:t>）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989141" y="4692728"/>
            <a:ext cx="379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/>
              <a:t>Wool4School</a:t>
            </a:r>
            <a:r>
              <a:rPr lang="zh-TW" altLang="en-US" sz="1000" dirty="0"/>
              <a:t>香港學生設計比賽</a:t>
            </a:r>
            <a:r>
              <a:rPr lang="en-US" altLang="zh-TW" sz="1000" dirty="0" smtClean="0"/>
              <a:t>2020</a:t>
            </a:r>
          </a:p>
          <a:p>
            <a:pPr algn="ctr"/>
            <a:r>
              <a:rPr lang="zh-TW" altLang="en-US" sz="1000" dirty="0"/>
              <a:t>初級組</a:t>
            </a:r>
            <a:r>
              <a:rPr lang="zh-TW" altLang="en-US" sz="1000" dirty="0" smtClean="0"/>
              <a:t>冠軍</a:t>
            </a:r>
            <a:r>
              <a:rPr lang="zh-TW" altLang="en-US" sz="1000" smtClean="0"/>
              <a:t>：吳紀研（</a:t>
            </a:r>
            <a:r>
              <a:rPr lang="zh-TW" altLang="en-US" sz="1000" dirty="0" smtClean="0"/>
              <a:t>聖傑靈女子中學）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427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5E93F9-69C0-B945-BC6A-DF3F7AC08D17}"/>
              </a:ext>
            </a:extLst>
          </p:cNvPr>
          <p:cNvSpPr/>
          <p:nvPr/>
        </p:nvSpPr>
        <p:spPr>
          <a:xfrm>
            <a:off x="541739" y="155684"/>
            <a:ext cx="3950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i="1"/>
              <a:t>數碼拼貼主題板由</a:t>
            </a:r>
            <a:r>
              <a:rPr lang="en-US" altLang="ja-JP" sz="1000" i="1" dirty="0"/>
              <a:t> Mickey Yeung</a:t>
            </a:r>
            <a:r>
              <a:rPr lang="ja-JP" altLang="en-US" sz="1000" i="1"/>
              <a:t>（</a:t>
            </a:r>
            <a:r>
              <a:rPr lang="ja-JP" altLang="en-HK" sz="1000"/>
              <a:t>職業訓練局校友</a:t>
            </a:r>
            <a:r>
              <a:rPr lang="ja-JP" altLang="en-US" sz="1000" i="1"/>
              <a:t>） 提供
</a:t>
            </a:r>
            <a:endParaRPr lang="en-HK" sz="1000" i="1" dirty="0"/>
          </a:p>
        </p:txBody>
      </p:sp>
      <p:pic>
        <p:nvPicPr>
          <p:cNvPr id="14" name="Picture 13" descr="A picture containing person, cake, table, standing&#10;&#10;Description automatically generated">
            <a:extLst>
              <a:ext uri="{FF2B5EF4-FFF2-40B4-BE49-F238E27FC236}">
                <a16:creationId xmlns:a16="http://schemas.microsoft.com/office/drawing/2014/main" id="{14FD09AF-435A-174A-9CEB-7238268880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39" y="441434"/>
            <a:ext cx="7982149" cy="54421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634EF2-8231-7443-8A60-BB7EAB517643}"/>
              </a:ext>
            </a:extLst>
          </p:cNvPr>
          <p:cNvSpPr/>
          <p:nvPr/>
        </p:nvSpPr>
        <p:spPr>
          <a:xfrm>
            <a:off x="8823189" y="2818440"/>
            <a:ext cx="3169114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主題板</a:t>
            </a:r>
            <a:r>
              <a:rPr lang="ja-JP" altLang="en-US" b="1" dirty="0">
                <a:highlight>
                  <a:srgbClr val="000000"/>
                </a:highlight>
              </a:rPr>
              <a:t>
</a:t>
            </a:r>
            <a:r>
              <a:rPr lang="en-US" b="1" dirty="0">
                <a:highlight>
                  <a:srgbClr val="000000"/>
                </a:highlight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zh-HK" altLang="en-US" dirty="0" smtClean="0"/>
              <a:t>以</a:t>
            </a:r>
            <a:r>
              <a:rPr lang="zh-TW" altLang="en-US" dirty="0"/>
              <a:t>照片和藝術</a:t>
            </a:r>
            <a:r>
              <a:rPr lang="zh-TW" altLang="en-US" dirty="0" smtClean="0"/>
              <a:t>圖像顯示</a:t>
            </a:r>
            <a:r>
              <a:rPr lang="zh-TW" altLang="en-US" dirty="0"/>
              <a:t>主標題和子標題</a:t>
            </a:r>
            <a:r>
              <a:rPr lang="zh-HK" altLang="en-US" dirty="0"/>
              <a:t>或</a:t>
            </a:r>
            <a:r>
              <a:rPr lang="zh-TW" altLang="en-US" dirty="0"/>
              <a:t>關鍵字，概述設計靈感的關鍵故事</a:t>
            </a:r>
            <a:r>
              <a:rPr lang="zh-HK" altLang="en-US" dirty="0" smtClean="0"/>
              <a:t>。</a:t>
            </a:r>
            <a:r>
              <a:rPr lang="zh-TW" altLang="en-US" dirty="0" smtClean="0"/>
              <a:t>它</a:t>
            </a:r>
            <a:r>
              <a:rPr lang="zh-HK" altLang="en-US" dirty="0"/>
              <a:t>用</a:t>
            </a:r>
            <a:r>
              <a:rPr lang="zh-TW" altLang="en-US" dirty="0"/>
              <a:t>作為主要的</a:t>
            </a:r>
            <a:r>
              <a:rPr lang="zh-HK" altLang="en-US" dirty="0"/>
              <a:t>展示</a:t>
            </a:r>
            <a:r>
              <a:rPr lang="zh-TW" altLang="en-US" dirty="0"/>
              <a:t>板，以呈現</a:t>
            </a:r>
            <a:r>
              <a:rPr lang="zh-HK" altLang="en-US" dirty="0"/>
              <a:t>系列</a:t>
            </a:r>
            <a:r>
              <a:rPr lang="zh-TW" altLang="en-US" dirty="0"/>
              <a:t>的</a:t>
            </a:r>
            <a:r>
              <a:rPr lang="zh-HK" altLang="en-US" dirty="0"/>
              <a:t>特式。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3F138-5B94-074C-9CBC-EA062FBC097B}"/>
              </a:ext>
            </a:extLst>
          </p:cNvPr>
          <p:cNvSpPr/>
          <p:nvPr/>
        </p:nvSpPr>
        <p:spPr>
          <a:xfrm>
            <a:off x="8446373" y="2415926"/>
            <a:ext cx="3348994" cy="208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顏色</a:t>
            </a:r>
            <a:r>
              <a:rPr lang="ja-JP" altLang="en-US" sz="2800" b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板</a:t>
            </a:r>
            <a:endParaRPr lang="en-US" altLang="ja-JP" b="1" dirty="0">
              <a:highlight>
                <a:srgbClr val="000000"/>
              </a:highlight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HK" b="1" dirty="0">
              <a:highlight>
                <a:srgbClr val="000000"/>
              </a:highlight>
            </a:endParaRPr>
          </a:p>
          <a:p>
            <a:pPr>
              <a:lnSpc>
                <a:spcPct val="110000"/>
              </a:lnSpc>
            </a:pPr>
            <a:r>
              <a:rPr lang="zh-HK" altLang="en-US" dirty="0" smtClean="0"/>
              <a:t>以</a:t>
            </a:r>
            <a:r>
              <a:rPr lang="zh-HK" altLang="en-US" dirty="0"/>
              <a:t>不同圖像展示一系列</a:t>
            </a:r>
            <a:r>
              <a:rPr lang="zh-TW" altLang="en-US" dirty="0"/>
              <a:t>的顏色</a:t>
            </a:r>
            <a:r>
              <a:rPr lang="zh-HK" altLang="en-US" dirty="0"/>
              <a:t>。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lnSpc>
                <a:spcPct val="110000"/>
              </a:lnSpc>
            </a:pPr>
            <a:r>
              <a:rPr lang="zh-HK" altLang="en-US" dirty="0" smtClean="0"/>
              <a:t>為</a:t>
            </a:r>
            <a:r>
              <a:rPr lang="zh-TW" altLang="en-US" dirty="0"/>
              <a:t>每一個系列設計一組調色板</a:t>
            </a:r>
            <a:r>
              <a:rPr lang="zh-HK" altLang="en-US" dirty="0"/>
              <a:t>，建議顏色的配對。</a:t>
            </a:r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394C10F-8D59-104F-84D8-0D973B2A6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78" y="128872"/>
            <a:ext cx="4858633" cy="6113781"/>
          </a:xfrm>
          <a:prstGeom prst="rect">
            <a:avLst/>
          </a:prstGeom>
        </p:spPr>
      </p:pic>
      <p:pic>
        <p:nvPicPr>
          <p:cNvPr id="6" name="Picture 5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37AFA54D-1318-5D4B-96A2-116AC31D1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009" y="2257886"/>
            <a:ext cx="3276502" cy="41500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596E84-9E1E-794F-A068-305BE18BD690}"/>
              </a:ext>
            </a:extLst>
          </p:cNvPr>
          <p:cNvSpPr/>
          <p:nvPr/>
        </p:nvSpPr>
        <p:spPr>
          <a:xfrm>
            <a:off x="502241" y="2456952"/>
            <a:ext cx="595035" cy="22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800" b="1" i="1" dirty="0" smtClean="0"/>
              <a:t>主要顏色</a:t>
            </a:r>
            <a:endParaRPr lang="en-US" sz="800" b="1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723F7-A1B3-1D44-9DE7-D262EA670FF5}"/>
              </a:ext>
            </a:extLst>
          </p:cNvPr>
          <p:cNvSpPr/>
          <p:nvPr/>
        </p:nvSpPr>
        <p:spPr>
          <a:xfrm>
            <a:off x="7244118" y="4631879"/>
            <a:ext cx="595035" cy="22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800" b="1" i="1" dirty="0" smtClean="0"/>
              <a:t>重點顏色</a:t>
            </a:r>
            <a:endParaRPr lang="en-US" sz="800" b="1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21A7BF-5459-6E49-AED9-3C5DDE846C97}"/>
              </a:ext>
            </a:extLst>
          </p:cNvPr>
          <p:cNvSpPr/>
          <p:nvPr/>
        </p:nvSpPr>
        <p:spPr>
          <a:xfrm>
            <a:off x="3973704" y="4116330"/>
            <a:ext cx="492443" cy="22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800" b="1" i="1" dirty="0" smtClean="0">
                <a:solidFill>
                  <a:schemeClr val="bg1"/>
                </a:solidFill>
              </a:rPr>
              <a:t>橾場橙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DF890C-D4B6-9F4C-B827-8DE9F8E9A56F}"/>
              </a:ext>
            </a:extLst>
          </p:cNvPr>
          <p:cNvSpPr/>
          <p:nvPr/>
        </p:nvSpPr>
        <p:spPr>
          <a:xfrm>
            <a:off x="1687235" y="4749989"/>
            <a:ext cx="66877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b="1" i="1" dirty="0">
                <a:solidFill>
                  <a:schemeClr val="bg1"/>
                </a:solidFill>
              </a:rPr>
              <a:t>WINE RED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A26F2-8C82-6D44-BC3E-6B7289DCEB3E}"/>
              </a:ext>
            </a:extLst>
          </p:cNvPr>
          <p:cNvSpPr/>
          <p:nvPr/>
        </p:nvSpPr>
        <p:spPr>
          <a:xfrm>
            <a:off x="1964422" y="3076118"/>
            <a:ext cx="595035" cy="22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800" b="1" i="1" dirty="0" smtClean="0">
                <a:solidFill>
                  <a:schemeClr val="bg1"/>
                </a:solidFill>
              </a:rPr>
              <a:t>新海軍藍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23292" y="1621538"/>
            <a:ext cx="29597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顏色板</a:t>
            </a:r>
            <a:endParaRPr lang="zh-TW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FAA03-B6E1-564B-9400-AB339B9EAB87}"/>
              </a:ext>
            </a:extLst>
          </p:cNvPr>
          <p:cNvSpPr/>
          <p:nvPr/>
        </p:nvSpPr>
        <p:spPr>
          <a:xfrm>
            <a:off x="186580" y="6535017"/>
            <a:ext cx="597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i="1" dirty="0"/>
              <a:t>數碼拼貼顏色板由</a:t>
            </a:r>
            <a:r>
              <a:rPr lang="en-US" altLang="ja-JP" sz="1000" i="1" dirty="0"/>
              <a:t> Fish Tong</a:t>
            </a:r>
            <a:r>
              <a:rPr lang="ja-JP" altLang="en-US" sz="1000" i="1" dirty="0"/>
              <a:t>（</a:t>
            </a:r>
            <a:r>
              <a:rPr lang="en-US" sz="1000" dirty="0" err="1"/>
              <a:t>香港知專設計學院時裝設計高級文憑</a:t>
            </a:r>
            <a:r>
              <a:rPr lang="ja-JP" altLang="en-US" sz="1000" i="1" dirty="0"/>
              <a:t>校友） 提供
</a:t>
            </a:r>
            <a:endParaRPr lang="en-HK" sz="1000" i="1" dirty="0"/>
          </a:p>
        </p:txBody>
      </p:sp>
    </p:spTree>
    <p:extLst>
      <p:ext uri="{BB962C8B-B14F-4D97-AF65-F5344CB8AC3E}">
        <p14:creationId xmlns:p14="http://schemas.microsoft.com/office/powerpoint/2010/main" val="30278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5FF42C-909B-43EF-AB65-5B080A912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050" y="883904"/>
            <a:ext cx="5021440" cy="1255059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zh-TW" altLang="en-US" sz="2800" dirty="0" smtClean="0"/>
              <a:t>什麼是設計板？</a:t>
            </a:r>
            <a:endParaRPr lang="en-US" sz="28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631A66-8897-D548-ADB2-3F18607809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7" y="2294435"/>
            <a:ext cx="4592311" cy="31227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BEA143-F6EA-491D-844A-458EAD224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5540" y="-853"/>
            <a:ext cx="6101231" cy="6857997"/>
          </a:xfrm>
          <a:prstGeom prst="rect">
            <a:avLst/>
          </a:prstGeom>
          <a:gradFill>
            <a:gsLst>
              <a:gs pos="0">
                <a:schemeClr val="accent5">
                  <a:alpha val="85000"/>
                </a:schemeClr>
              </a:gs>
              <a:gs pos="100000">
                <a:schemeClr val="accent2">
                  <a:lumMod val="60000"/>
                  <a:lumOff val="40000"/>
                  <a:alpha val="7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C82E28-55D3-4E1E-92EC-42F006348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425"/>
            <a:ext cx="4076695" cy="6857997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4">
                  <a:alpha val="66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99557A-D407-4861-B370-0726DD331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37120" y="153651"/>
            <a:ext cx="6408529" cy="61012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>
                  <a:alpha val="9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8C0BF109-7720-D046-814D-D7B8BDBBA7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289" y="681387"/>
            <a:ext cx="3656007" cy="54952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CA8B17-B25F-8548-B255-5FFF039872A6}"/>
              </a:ext>
            </a:extLst>
          </p:cNvPr>
          <p:cNvSpPr/>
          <p:nvPr/>
        </p:nvSpPr>
        <p:spPr>
          <a:xfrm>
            <a:off x="416174" y="6509727"/>
            <a:ext cx="84503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i="1"/>
              <a:t>設計系列板由</a:t>
            </a:r>
            <a:r>
              <a:rPr lang="en-US" altLang="ja-JP" sz="1000" i="1" dirty="0"/>
              <a:t> Lam Kin Yan</a:t>
            </a:r>
            <a:r>
              <a:rPr lang="ja-JP" altLang="en-US" sz="1000" i="1"/>
              <a:t>（ </a:t>
            </a:r>
            <a:r>
              <a:rPr lang="en-US" sz="1000" dirty="0" err="1"/>
              <a:t>香港知專設計學院時裝設計高級文憑</a:t>
            </a:r>
            <a:r>
              <a:rPr lang="ja-JP" altLang="en-US" sz="1000" i="1"/>
              <a:t>校友） 提供</a:t>
            </a:r>
            <a:endParaRPr lang="en-HK" sz="1000" i="1" dirty="0"/>
          </a:p>
        </p:txBody>
      </p:sp>
    </p:spTree>
    <p:extLst>
      <p:ext uri="{BB962C8B-B14F-4D97-AF65-F5344CB8AC3E}">
        <p14:creationId xmlns:p14="http://schemas.microsoft.com/office/powerpoint/2010/main" val="269752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3F138-5B94-074C-9CBC-EA062FBC097B}"/>
              </a:ext>
            </a:extLst>
          </p:cNvPr>
          <p:cNvSpPr/>
          <p:nvPr/>
        </p:nvSpPr>
        <p:spPr>
          <a:xfrm>
            <a:off x="744303" y="4646790"/>
            <a:ext cx="10703393" cy="1664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設計板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sz="1600" dirty="0"/>
              <a:t>設計板展示</a:t>
            </a:r>
            <a:r>
              <a:rPr lang="ja-JP" altLang="en-US" sz="1600" dirty="0" smtClean="0"/>
              <a:t>服裝</a:t>
            </a:r>
            <a:r>
              <a:rPr lang="zh-TW" altLang="en-US" sz="1600" dirty="0" smtClean="0"/>
              <a:t>的</a:t>
            </a:r>
            <a:r>
              <a:rPr lang="ja-JP" altLang="en-US" sz="1600" dirty="0" smtClean="0"/>
              <a:t>設計（</a:t>
            </a:r>
            <a:r>
              <a:rPr lang="ja-JP" altLang="en-US" sz="1600" dirty="0"/>
              <a:t>前面和後面）。
包含平面圖、</a:t>
            </a:r>
            <a:r>
              <a:rPr lang="ja-JP" altLang="en-HK" sz="1600" dirty="0"/>
              <a:t>時裝</a:t>
            </a:r>
            <a:r>
              <a:rPr lang="ja-JP" altLang="en-US" sz="1600" dirty="0"/>
              <a:t>插圖、書面</a:t>
            </a:r>
            <a:r>
              <a:rPr lang="ja-JP" altLang="en-US" sz="1600" b="1" dirty="0"/>
              <a:t>說</a:t>
            </a:r>
            <a:r>
              <a:rPr lang="ja-JP" altLang="en-US" sz="1600" dirty="0"/>
              <a:t>明和所用材料。
每個設計板展示一套服裝， 如有</a:t>
            </a:r>
            <a:r>
              <a:rPr lang="en-US" altLang="ja-JP" sz="1600" dirty="0"/>
              <a:t>12 </a:t>
            </a:r>
            <a:r>
              <a:rPr lang="ja-JP" altLang="en-US" sz="1600" dirty="0"/>
              <a:t>套</a:t>
            </a:r>
            <a:r>
              <a:rPr lang="ja-JP" altLang="en-US" sz="1600" dirty="0" smtClean="0"/>
              <a:t>服裝</a:t>
            </a:r>
            <a:r>
              <a:rPr lang="zh-TW" altLang="en-US" sz="1600" smtClean="0"/>
              <a:t>的系列</a:t>
            </a:r>
            <a:r>
              <a:rPr lang="ja-JP" altLang="en-US" sz="1600" smtClean="0"/>
              <a:t>，</a:t>
            </a:r>
            <a:r>
              <a:rPr lang="ja-JP" altLang="en-US" sz="1600" dirty="0"/>
              <a:t>需要 </a:t>
            </a:r>
            <a:r>
              <a:rPr lang="en-US" altLang="ja-JP" sz="1600" dirty="0"/>
              <a:t>12 </a:t>
            </a:r>
            <a:r>
              <a:rPr lang="ja-JP" altLang="en-US" sz="1600" dirty="0"/>
              <a:t>個設計板</a:t>
            </a:r>
            <a:r>
              <a:rPr lang="en-US" sz="1600" dirty="0"/>
              <a:t>.</a:t>
            </a:r>
          </a:p>
          <a:p>
            <a:pPr>
              <a:lnSpc>
                <a:spcPct val="110000"/>
              </a:lnSpc>
            </a:pPr>
            <a:endParaRPr lang="en-US" b="1" dirty="0"/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4A6C9C3-3B3F-594D-81E2-6A999FDFD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596" y="339358"/>
            <a:ext cx="3011602" cy="4233551"/>
          </a:xfrm>
          <a:prstGeom prst="rect">
            <a:avLst/>
          </a:prstGeom>
        </p:spPr>
      </p:pic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EAB59E0F-5154-7A4B-8388-0AF116D495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9" y="339358"/>
            <a:ext cx="2991021" cy="423355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AA236C7-DA60-FE45-9D3B-DA1F20A14F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655" y="339358"/>
            <a:ext cx="2985550" cy="4233551"/>
          </a:xfrm>
          <a:prstGeom prst="rect">
            <a:avLst/>
          </a:prstGeom>
        </p:spPr>
      </p:pic>
      <p:pic>
        <p:nvPicPr>
          <p:cNvPr id="14" name="Picture 13" descr="A picture containing person, photo, standing, posing&#10;&#10;Description automatically generated">
            <a:extLst>
              <a:ext uri="{FF2B5EF4-FFF2-40B4-BE49-F238E27FC236}">
                <a16:creationId xmlns:a16="http://schemas.microsoft.com/office/drawing/2014/main" id="{7C143A34-199A-2948-9129-3E4F75B296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918" y="339357"/>
            <a:ext cx="2981082" cy="423355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C31ADD-221A-984F-8743-6A3FF67E6BBF}"/>
              </a:ext>
            </a:extLst>
          </p:cNvPr>
          <p:cNvSpPr/>
          <p:nvPr/>
        </p:nvSpPr>
        <p:spPr>
          <a:xfrm>
            <a:off x="1015217" y="3785750"/>
            <a:ext cx="731290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dirty="0"/>
              <a:t>MATERIALS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D5027-CAA3-0C4D-BEF9-1B7C2D3B4807}"/>
              </a:ext>
            </a:extLst>
          </p:cNvPr>
          <p:cNvSpPr/>
          <p:nvPr/>
        </p:nvSpPr>
        <p:spPr>
          <a:xfrm>
            <a:off x="9125834" y="6518642"/>
            <a:ext cx="845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i="1"/>
              <a:t>設計板由</a:t>
            </a:r>
            <a:r>
              <a:rPr lang="en-US" altLang="ja-JP" sz="1000" i="1" dirty="0"/>
              <a:t> Lau Kat Chun</a:t>
            </a:r>
            <a:r>
              <a:rPr lang="ja-JP" altLang="en-US" sz="1000" i="1"/>
              <a:t>（</a:t>
            </a:r>
            <a:r>
              <a:rPr lang="ja-JP" altLang="en-HK" sz="1000"/>
              <a:t>職業訓練局校友</a:t>
            </a:r>
            <a:r>
              <a:rPr lang="ja-JP" altLang="en-US" sz="1000" i="1"/>
              <a:t>） 提供
</a:t>
            </a:r>
            <a:endParaRPr lang="en-HK" sz="10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18746-FA2D-9543-8395-173984876232}"/>
              </a:ext>
            </a:extLst>
          </p:cNvPr>
          <p:cNvSpPr/>
          <p:nvPr/>
        </p:nvSpPr>
        <p:spPr>
          <a:xfrm>
            <a:off x="493586" y="3428998"/>
            <a:ext cx="1996966" cy="9327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物料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739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350</Words>
  <Application>Microsoft Office PowerPoint</Application>
  <PresentationFormat>寬螢幕</PresentationFormat>
  <Paragraphs>40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Arial</vt:lpstr>
      <vt:lpstr>Calibri</vt:lpstr>
      <vt:lpstr>GradientRiseVTI</vt:lpstr>
      <vt:lpstr>設計展示： 作品展示技巧
</vt:lpstr>
      <vt:lpstr>時裝作品展示</vt:lpstr>
      <vt:lpstr>PowerPoint 簡報</vt:lpstr>
      <vt:lpstr>PowerPoint 簡報</vt:lpstr>
      <vt:lpstr>PowerPoint 簡報</vt:lpstr>
      <vt:lpstr>PowerPoint 簡報</vt:lpstr>
      <vt:lpstr>什麼是設計板？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presentation: Visual presentation skills</dc:title>
  <dc:creator>Travis Li Wang Hei</dc:creator>
  <cp:lastModifiedBy>POON, Suk-mei Cindy</cp:lastModifiedBy>
  <cp:revision>30</cp:revision>
  <dcterms:created xsi:type="dcterms:W3CDTF">2020-09-27T12:52:28Z</dcterms:created>
  <dcterms:modified xsi:type="dcterms:W3CDTF">2021-03-01T08:43:44Z</dcterms:modified>
</cp:coreProperties>
</file>